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7" baseType="lpstr">
      <vt:lpstr>Alatsi</vt:lpstr>
      <vt:lpstr>等线</vt:lpstr>
      <vt:lpstr>微软雅黑</vt:lpstr>
      <vt:lpstr>Open Sans</vt:lpstr>
      <vt:lpstr>宋体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Times New Roman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輔導組長</cp:lastModifiedBy>
  <cp:revision>204</cp:revision>
  <dcterms:created xsi:type="dcterms:W3CDTF">2016-12-02T06:04:15Z</dcterms:created>
  <dcterms:modified xsi:type="dcterms:W3CDTF">2024-02-26T01:26:42Z</dcterms:modified>
</cp:coreProperties>
</file>